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DCA3B1-8A02-4046-9408-0A97488B1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247A06D-D410-4D67-92F3-D2681BC53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56CAEC-92AC-49FA-B470-F2D4B25A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D9B2AB-BFAB-4052-8E75-88EA1867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1FFBA7-290B-4532-A407-AE4F096B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451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A85F75-7162-4EDF-99B9-9AD3DEE3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96409EC-8FDC-4D83-BBA3-6B24ECDC5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0CB7AA-F681-4CCF-B587-E6F4C155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2D4D88-AE52-44C7-A5F1-C1B785CC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770380-8CA3-4297-A373-0C571CF2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30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FB03925-62F2-4402-A60F-713CAF96B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B6D82EF-C704-4EDB-9994-95DDD0022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D99EA9-0965-49FB-9EBF-D19AB864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4FB46A-FA18-47C2-B147-B31D94D5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3D73E7-2BB6-4134-9796-319BF42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950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B2420-8031-4C6C-B8A3-FEFAA2B0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AF838-B221-4D39-BF25-8F445DD7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DAB56C-8339-4123-82FA-EE5ADDC1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B1966C-4085-4D61-9782-A6C3BAF1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148B24-E830-49BA-9C6F-B5C3570F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549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313E4-5258-4825-BE50-36035F87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9136FC-668C-46DC-871F-411C26E81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175B05-48D7-4F50-9C6A-87F38831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0B02B8-B531-4113-9A58-B0D967FB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AC1C9E-A6D0-4FBE-9815-61E1792E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66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1A87F2-2112-418B-928E-4AE51826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9B8C66-7069-418A-B3C2-3B5AAF9B2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83724D-52FB-4C25-888C-01B9DB9F0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3BA6F1-1298-4988-9947-8A62FF2F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141FD1D-1865-43C3-ABC3-58875E0A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E0FCD8-8D18-4B00-8417-56360404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570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A15007-10C3-4D02-A269-AB621AD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4D37D55-8EF2-40C7-9461-915C24FBD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B4CABE1-1280-4DF0-9661-70B681836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0DDCEC9-B8CA-4CBD-AF3F-6549D55E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1A2E48-E89D-4743-A7EF-EEE891A2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5D4B5EA-26E2-4C57-9BCC-E09344BB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3526CB3-D478-49B1-83FC-5C5FFB28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EDCE301-2BD5-477D-AF59-865FAC37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40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39A73-18D9-49CB-B833-D11BEE8F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3CA722-644B-4FE0-B1DA-79C96309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23ED015-8A06-4118-A44E-736119FC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D7D7A57-29BF-4D0B-A550-06F3CE9A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931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DD16BAA-83BB-4A63-AA2A-3F5F6184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D5D18E0-6D44-4B2C-A604-46671BF3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407AC-1D4D-4758-B87C-82737397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090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A528D1-01B9-4A4B-8197-243227CE6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B5FF36-792E-4372-876D-CC062799E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4FF1B7A-A00E-4F75-94B5-C0E264385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36010F4-C21D-4252-9269-BE428CA0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07C11C-72B1-4852-8A45-E39A0232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AD422D-45F4-49F9-8937-07932C72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35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415E6-6AB0-42E2-B171-8110B207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F75F6EB-D5A8-4B05-BCAC-D8DBAFA9F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CB2F82-A1E8-43DF-9A33-3398229D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14A122-3191-4CCC-9452-6131BA3D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6FC576-173E-45DB-A654-6E155928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E8E782-EBDD-47DC-8F56-F35E148B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19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5E0D873-D81B-48B6-8BD9-C15D9555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F1FCD7-DFB6-4BD7-82AF-83AFA734B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6FB62B-5EDF-4686-9EA1-D0D6A56C5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BB693-BE5E-42C6-A193-E024D99DD8E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DAA732-A868-4D0A-9C62-ACB513A3F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A445E7-0A09-44FE-B226-D08712A99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B67F5-50CE-49C3-ABA4-CF8A2C54C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126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モデル 20" descr="男性アイコン">
                <a:extLst>
                  <a:ext uri="{FF2B5EF4-FFF2-40B4-BE49-F238E27FC236}">
                    <a16:creationId xmlns:a16="http://schemas.microsoft.com/office/drawing/2014/main" id="{2914591F-F7AF-4CAB-8876-8B8002C516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5969906"/>
                  </p:ext>
                </p:extLst>
              </p:nvPr>
            </p:nvGraphicFramePr>
            <p:xfrm>
              <a:off x="6860434" y="613034"/>
              <a:ext cx="733187" cy="21805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3187" cy="218051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830513" ay="-2403038" az="-20862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138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モデル 20" descr="男性アイコン">
                <a:extLst>
                  <a:ext uri="{FF2B5EF4-FFF2-40B4-BE49-F238E27FC236}">
                    <a16:creationId xmlns:a16="http://schemas.microsoft.com/office/drawing/2014/main" id="{2914591F-F7AF-4CAB-8876-8B8002C516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0434" y="613034"/>
                <a:ext cx="733187" cy="2180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モデル 21" descr="赤い X">
                <a:extLst>
                  <a:ext uri="{FF2B5EF4-FFF2-40B4-BE49-F238E27FC236}">
                    <a16:creationId xmlns:a16="http://schemas.microsoft.com/office/drawing/2014/main" id="{45EAE4C2-5125-4F3B-BF6B-14FA9AD7CD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3600513"/>
                  </p:ext>
                </p:extLst>
              </p:nvPr>
            </p:nvGraphicFramePr>
            <p:xfrm>
              <a:off x="6589249" y="847746"/>
              <a:ext cx="1179368" cy="14551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79368" cy="1455196"/>
                    </a:xfrm>
                    <a:prstGeom prst="rect">
                      <a:avLst/>
                    </a:prstGeom>
                  </am3d:spPr>
                  <am3d:camera>
                    <am3d:pos x="0" y="0" z="660672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1450" d="1000000"/>
                    <am3d:preTrans dx="1519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70859" ay="-2288245" az="-9436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780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モデル 21" descr="赤い X">
                <a:extLst>
                  <a:ext uri="{FF2B5EF4-FFF2-40B4-BE49-F238E27FC236}">
                    <a16:creationId xmlns:a16="http://schemas.microsoft.com/office/drawing/2014/main" id="{45EAE4C2-5125-4F3B-BF6B-14FA9AD7C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249" y="847746"/>
                <a:ext cx="1179368" cy="1455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モデル 3" descr="年代を感じさせる映画カメラ">
                <a:extLst>
                  <a:ext uri="{FF2B5EF4-FFF2-40B4-BE49-F238E27FC236}">
                    <a16:creationId xmlns:a16="http://schemas.microsoft.com/office/drawing/2014/main" id="{E45FE6E1-5E6C-4877-B22C-FE3EA0B9EA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2535601"/>
                  </p:ext>
                </p:extLst>
              </p:nvPr>
            </p:nvGraphicFramePr>
            <p:xfrm>
              <a:off x="2052937" y="3675093"/>
              <a:ext cx="2052008" cy="248901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52008" cy="2489010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89298" ay="1465658" az="82919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30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モデル 3" descr="年代を感じさせる映画カメラ">
                <a:extLst>
                  <a:ext uri="{FF2B5EF4-FFF2-40B4-BE49-F238E27FC236}">
                    <a16:creationId xmlns:a16="http://schemas.microsoft.com/office/drawing/2014/main" id="{E45FE6E1-5E6C-4877-B22C-FE3EA0B9EA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2937" y="3675093"/>
                <a:ext cx="2052008" cy="248901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A89DE3E8-5A28-497F-8F7F-2299A7248627}"/>
              </a:ext>
            </a:extLst>
          </p:cNvPr>
          <p:cNvSpPr/>
          <p:nvPr/>
        </p:nvSpPr>
        <p:spPr>
          <a:xfrm>
            <a:off x="3433482" y="152400"/>
            <a:ext cx="4643718" cy="4580965"/>
          </a:xfrm>
          <a:custGeom>
            <a:avLst/>
            <a:gdLst>
              <a:gd name="connsiteX0" fmla="*/ 53789 w 4643718"/>
              <a:gd name="connsiteY0" fmla="*/ 3917576 h 4580965"/>
              <a:gd name="connsiteX1" fmla="*/ 53789 w 4643718"/>
              <a:gd name="connsiteY1" fmla="*/ 3917576 h 4580965"/>
              <a:gd name="connsiteX2" fmla="*/ 53789 w 4643718"/>
              <a:gd name="connsiteY2" fmla="*/ 3827929 h 4580965"/>
              <a:gd name="connsiteX3" fmla="*/ 1057836 w 4643718"/>
              <a:gd name="connsiteY3" fmla="*/ 950259 h 4580965"/>
              <a:gd name="connsiteX4" fmla="*/ 4554071 w 4643718"/>
              <a:gd name="connsiteY4" fmla="*/ 3209365 h 4580965"/>
              <a:gd name="connsiteX5" fmla="*/ 430306 w 4643718"/>
              <a:gd name="connsiteY5" fmla="*/ 4580965 h 4580965"/>
              <a:gd name="connsiteX6" fmla="*/ 466165 w 4643718"/>
              <a:gd name="connsiteY6" fmla="*/ 4276165 h 4580965"/>
              <a:gd name="connsiteX7" fmla="*/ 4643718 w 4643718"/>
              <a:gd name="connsiteY7" fmla="*/ 1550894 h 4580965"/>
              <a:gd name="connsiteX8" fmla="*/ 1093694 w 4643718"/>
              <a:gd name="connsiteY8" fmla="*/ 0 h 4580965"/>
              <a:gd name="connsiteX9" fmla="*/ 0 w 4643718"/>
              <a:gd name="connsiteY9" fmla="*/ 3989294 h 4580965"/>
              <a:gd name="connsiteX10" fmla="*/ 8965 w 4643718"/>
              <a:gd name="connsiteY10" fmla="*/ 3989294 h 458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43718" h="4580965">
                <a:moveTo>
                  <a:pt x="53789" y="3917576"/>
                </a:moveTo>
                <a:lnTo>
                  <a:pt x="53789" y="3917576"/>
                </a:lnTo>
                <a:lnTo>
                  <a:pt x="53789" y="3827929"/>
                </a:lnTo>
                <a:lnTo>
                  <a:pt x="1057836" y="950259"/>
                </a:lnTo>
                <a:lnTo>
                  <a:pt x="4554071" y="3209365"/>
                </a:lnTo>
                <a:lnTo>
                  <a:pt x="430306" y="4580965"/>
                </a:lnTo>
                <a:lnTo>
                  <a:pt x="466165" y="4276165"/>
                </a:lnTo>
                <a:lnTo>
                  <a:pt x="4643718" y="1550894"/>
                </a:lnTo>
                <a:lnTo>
                  <a:pt x="1093694" y="0"/>
                </a:lnTo>
                <a:lnTo>
                  <a:pt x="0" y="3989294"/>
                </a:lnTo>
                <a:lnTo>
                  <a:pt x="8965" y="3989294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07D044E-2286-4334-8E50-CB826ED06D23}"/>
              </a:ext>
            </a:extLst>
          </p:cNvPr>
          <p:cNvCxnSpPr>
            <a:cxnSpLocks/>
            <a:stCxn id="8" idx="3"/>
            <a:endCxn id="8" idx="8"/>
          </p:cNvCxnSpPr>
          <p:nvPr/>
        </p:nvCxnSpPr>
        <p:spPr>
          <a:xfrm flipV="1">
            <a:off x="4491318" y="152400"/>
            <a:ext cx="35858" cy="950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6EF493C-378D-422D-BDB3-6180C431DC5F}"/>
              </a:ext>
            </a:extLst>
          </p:cNvPr>
          <p:cNvCxnSpPr>
            <a:cxnSpLocks/>
            <a:stCxn id="8" idx="4"/>
            <a:endCxn id="8" idx="7"/>
          </p:cNvCxnSpPr>
          <p:nvPr/>
        </p:nvCxnSpPr>
        <p:spPr>
          <a:xfrm flipV="1">
            <a:off x="7987553" y="1703294"/>
            <a:ext cx="89647" cy="1658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D3AB1AC-2E59-41F5-946D-99B865BF97C8}"/>
              </a:ext>
            </a:extLst>
          </p:cNvPr>
          <p:cNvCxnSpPr>
            <a:cxnSpLocks/>
            <a:stCxn id="8" idx="9"/>
            <a:endCxn id="8" idx="6"/>
          </p:cNvCxnSpPr>
          <p:nvPr/>
        </p:nvCxnSpPr>
        <p:spPr>
          <a:xfrm>
            <a:off x="3433482" y="4141694"/>
            <a:ext cx="466165" cy="28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モデル 18" descr="男性アイコン">
                <a:extLst>
                  <a:ext uri="{FF2B5EF4-FFF2-40B4-BE49-F238E27FC236}">
                    <a16:creationId xmlns:a16="http://schemas.microsoft.com/office/drawing/2014/main" id="{7380B120-2D18-4414-8C39-E2EC239CB6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2552548"/>
                  </p:ext>
                </p:extLst>
              </p:nvPr>
            </p:nvGraphicFramePr>
            <p:xfrm>
              <a:off x="4761260" y="1392578"/>
              <a:ext cx="718629" cy="21006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18629" cy="2100607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841857" ay="-2102551" az="-191695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3138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モデル 18" descr="男性アイコン">
                <a:extLst>
                  <a:ext uri="{FF2B5EF4-FFF2-40B4-BE49-F238E27FC236}">
                    <a16:creationId xmlns:a16="http://schemas.microsoft.com/office/drawing/2014/main" id="{7380B120-2D18-4414-8C39-E2EC239CB6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1260" y="1392578"/>
                <a:ext cx="718629" cy="2100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モデル 19" descr="男性アイコン">
                <a:extLst>
                  <a:ext uri="{FF2B5EF4-FFF2-40B4-BE49-F238E27FC236}">
                    <a16:creationId xmlns:a16="http://schemas.microsoft.com/office/drawing/2014/main" id="{D7C08FD4-BECF-4E83-992F-1E3163DE5C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3516423"/>
                  </p:ext>
                </p:extLst>
              </p:nvPr>
            </p:nvGraphicFramePr>
            <p:xfrm>
              <a:off x="7268924" y="3429000"/>
              <a:ext cx="718629" cy="21006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18629" cy="2100607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841857" ay="-2102551" az="-191695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3138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モデル 19" descr="男性アイコン">
                <a:extLst>
                  <a:ext uri="{FF2B5EF4-FFF2-40B4-BE49-F238E27FC236}">
                    <a16:creationId xmlns:a16="http://schemas.microsoft.com/office/drawing/2014/main" id="{D7C08FD4-BECF-4E83-992F-1E3163DE5C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8924" y="3429000"/>
                <a:ext cx="718629" cy="2100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モデル 22" descr="赤い X">
                <a:extLst>
                  <a:ext uri="{FF2B5EF4-FFF2-40B4-BE49-F238E27FC236}">
                    <a16:creationId xmlns:a16="http://schemas.microsoft.com/office/drawing/2014/main" id="{7F9C106C-9B3F-4C8C-AF48-C32B42512F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7843681"/>
                  </p:ext>
                </p:extLst>
              </p:nvPr>
            </p:nvGraphicFramePr>
            <p:xfrm>
              <a:off x="7082911" y="3841191"/>
              <a:ext cx="1201939" cy="1311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01939" cy="1311311"/>
                    </a:xfrm>
                    <a:prstGeom prst="rect">
                      <a:avLst/>
                    </a:prstGeom>
                  </am3d:spPr>
                  <am3d:camera>
                    <am3d:pos x="0" y="0" z="660672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1450" d="1000000"/>
                    <am3d:preTrans dx="1519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7512" ay="-1458669" az="-33330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780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モデル 22" descr="赤い X">
                <a:extLst>
                  <a:ext uri="{FF2B5EF4-FFF2-40B4-BE49-F238E27FC236}">
                    <a16:creationId xmlns:a16="http://schemas.microsoft.com/office/drawing/2014/main" id="{7F9C106C-9B3F-4C8C-AF48-C32B42512F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2911" y="3841191"/>
                <a:ext cx="1201939" cy="13113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71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モデル 3" descr="男性アイコン">
                <a:extLst>
                  <a:ext uri="{FF2B5EF4-FFF2-40B4-BE49-F238E27FC236}">
                    <a16:creationId xmlns:a16="http://schemas.microsoft.com/office/drawing/2014/main" id="{141AA01F-BC12-461F-80B5-90019BFACAF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64788126"/>
                  </p:ext>
                </p:extLst>
              </p:nvPr>
            </p:nvGraphicFramePr>
            <p:xfrm>
              <a:off x="471410" y="454477"/>
              <a:ext cx="896642" cy="15661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96642" cy="1566142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70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モデル 3" descr="男性アイコン">
                <a:extLst>
                  <a:ext uri="{FF2B5EF4-FFF2-40B4-BE49-F238E27FC236}">
                    <a16:creationId xmlns:a16="http://schemas.microsoft.com/office/drawing/2014/main" id="{141AA01F-BC12-461F-80B5-90019BFAC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410" y="454477"/>
                <a:ext cx="896642" cy="1566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モデル 4" descr="男性アイコン">
                <a:extLst>
                  <a:ext uri="{FF2B5EF4-FFF2-40B4-BE49-F238E27FC236}">
                    <a16:creationId xmlns:a16="http://schemas.microsoft.com/office/drawing/2014/main" id="{C6A11CE2-32D1-42C4-BA9B-4DD64005045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6054418"/>
                  </p:ext>
                </p:extLst>
              </p:nvPr>
            </p:nvGraphicFramePr>
            <p:xfrm>
              <a:off x="1521928" y="454477"/>
              <a:ext cx="896642" cy="15661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96642" cy="1566142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70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モデル 4" descr="男性アイコン">
                <a:extLst>
                  <a:ext uri="{FF2B5EF4-FFF2-40B4-BE49-F238E27FC236}">
                    <a16:creationId xmlns:a16="http://schemas.microsoft.com/office/drawing/2014/main" id="{C6A11CE2-32D1-42C4-BA9B-4DD6400504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1928" y="454477"/>
                <a:ext cx="896642" cy="1566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モデル 5" descr="男性アイコン">
                <a:extLst>
                  <a:ext uri="{FF2B5EF4-FFF2-40B4-BE49-F238E27FC236}">
                    <a16:creationId xmlns:a16="http://schemas.microsoft.com/office/drawing/2014/main" id="{79CF098D-98AD-4FFF-A8F0-A378227008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9272538"/>
                  </p:ext>
                </p:extLst>
              </p:nvPr>
            </p:nvGraphicFramePr>
            <p:xfrm>
              <a:off x="2710520" y="454477"/>
              <a:ext cx="585935" cy="15661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5935" cy="156613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70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モデル 5" descr="男性アイコン">
                <a:extLst>
                  <a:ext uri="{FF2B5EF4-FFF2-40B4-BE49-F238E27FC236}">
                    <a16:creationId xmlns:a16="http://schemas.microsoft.com/office/drawing/2014/main" id="{79CF098D-98AD-4FFF-A8F0-A3782270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0520" y="454477"/>
                <a:ext cx="585935" cy="156613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図 7" descr="図形&#10;&#10;自動的に生成された説明">
            <a:extLst>
              <a:ext uri="{FF2B5EF4-FFF2-40B4-BE49-F238E27FC236}">
                <a16:creationId xmlns:a16="http://schemas.microsoft.com/office/drawing/2014/main" id="{42FEC353-026E-4A20-A14B-9A0B4744B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6" y="2775499"/>
            <a:ext cx="583810" cy="437858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9D77455B-C5AF-4CDD-A6C3-9A1BC8B2E23D}"/>
              </a:ext>
            </a:extLst>
          </p:cNvPr>
          <p:cNvCxnSpPr>
            <a:cxnSpLocks/>
          </p:cNvCxnSpPr>
          <p:nvPr/>
        </p:nvCxnSpPr>
        <p:spPr>
          <a:xfrm flipV="1">
            <a:off x="919731" y="2093259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図 13" descr="図形&#10;&#10;自動的に生成された説明">
            <a:extLst>
              <a:ext uri="{FF2B5EF4-FFF2-40B4-BE49-F238E27FC236}">
                <a16:creationId xmlns:a16="http://schemas.microsoft.com/office/drawing/2014/main" id="{839FA9F0-2AEE-4F5D-BF99-B9B3F6E87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44" y="2775499"/>
            <a:ext cx="583810" cy="437858"/>
          </a:xfrm>
          <a:prstGeom prst="rect">
            <a:avLst/>
          </a:prstGeom>
        </p:spPr>
      </p:pic>
      <p:pic>
        <p:nvPicPr>
          <p:cNvPr id="15" name="図 14" descr="図形&#10;&#10;自動的に生成された説明">
            <a:extLst>
              <a:ext uri="{FF2B5EF4-FFF2-40B4-BE49-F238E27FC236}">
                <a16:creationId xmlns:a16="http://schemas.microsoft.com/office/drawing/2014/main" id="{987F4A8F-0564-408D-BCB6-8C3EA43FF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20" y="2775499"/>
            <a:ext cx="583810" cy="437858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F5A5553-9D4D-4080-957D-6F26356A5115}"/>
              </a:ext>
            </a:extLst>
          </p:cNvPr>
          <p:cNvCxnSpPr>
            <a:cxnSpLocks/>
          </p:cNvCxnSpPr>
          <p:nvPr/>
        </p:nvCxnSpPr>
        <p:spPr>
          <a:xfrm flipV="1">
            <a:off x="1989027" y="2093259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F39669E-F4E9-4834-840B-B768AF24BC8E}"/>
              </a:ext>
            </a:extLst>
          </p:cNvPr>
          <p:cNvCxnSpPr>
            <a:cxnSpLocks/>
          </p:cNvCxnSpPr>
          <p:nvPr/>
        </p:nvCxnSpPr>
        <p:spPr>
          <a:xfrm flipV="1">
            <a:off x="3002425" y="2093259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モデル 17" descr="男性アイコン">
                <a:extLst>
                  <a:ext uri="{FF2B5EF4-FFF2-40B4-BE49-F238E27FC236}">
                    <a16:creationId xmlns:a16="http://schemas.microsoft.com/office/drawing/2014/main" id="{8F346CE7-6644-44E1-AFA6-5B082001D7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8549990"/>
                  </p:ext>
                </p:extLst>
              </p:nvPr>
            </p:nvGraphicFramePr>
            <p:xfrm>
              <a:off x="4837222" y="454474"/>
              <a:ext cx="896642" cy="15661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96642" cy="1566142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70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モデル 17" descr="男性アイコン">
                <a:extLst>
                  <a:ext uri="{FF2B5EF4-FFF2-40B4-BE49-F238E27FC236}">
                    <a16:creationId xmlns:a16="http://schemas.microsoft.com/office/drawing/2014/main" id="{8F346CE7-6644-44E1-AFA6-5B082001D7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7222" y="454474"/>
                <a:ext cx="896642" cy="1566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モデル 18" descr="男性アイコン">
                <a:extLst>
                  <a:ext uri="{FF2B5EF4-FFF2-40B4-BE49-F238E27FC236}">
                    <a16:creationId xmlns:a16="http://schemas.microsoft.com/office/drawing/2014/main" id="{19E17C27-FC6F-4430-8952-DF695D82175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67146471"/>
                  </p:ext>
                </p:extLst>
              </p:nvPr>
            </p:nvGraphicFramePr>
            <p:xfrm>
              <a:off x="5887740" y="454474"/>
              <a:ext cx="896642" cy="15661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96642" cy="1566142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70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モデル 18" descr="男性アイコン">
                <a:extLst>
                  <a:ext uri="{FF2B5EF4-FFF2-40B4-BE49-F238E27FC236}">
                    <a16:creationId xmlns:a16="http://schemas.microsoft.com/office/drawing/2014/main" id="{19E17C27-FC6F-4430-8952-DF695D8217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7740" y="454474"/>
                <a:ext cx="896642" cy="1566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モデル 19" descr="男性アイコン">
                <a:extLst>
                  <a:ext uri="{FF2B5EF4-FFF2-40B4-BE49-F238E27FC236}">
                    <a16:creationId xmlns:a16="http://schemas.microsoft.com/office/drawing/2014/main" id="{8F2BFDC4-C1A3-41B3-9886-0AECC5ACF5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7873161"/>
                  </p:ext>
                </p:extLst>
              </p:nvPr>
            </p:nvGraphicFramePr>
            <p:xfrm>
              <a:off x="7076332" y="454474"/>
              <a:ext cx="585935" cy="15661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5935" cy="156613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70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モデル 19" descr="男性アイコン">
                <a:extLst>
                  <a:ext uri="{FF2B5EF4-FFF2-40B4-BE49-F238E27FC236}">
                    <a16:creationId xmlns:a16="http://schemas.microsoft.com/office/drawing/2014/main" id="{8F2BFDC4-C1A3-41B3-9886-0AECC5ACF5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6332" y="454474"/>
                <a:ext cx="585935" cy="1566139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図 22" descr="図形&#10;&#10;自動的に生成された説明">
            <a:extLst>
              <a:ext uri="{FF2B5EF4-FFF2-40B4-BE49-F238E27FC236}">
                <a16:creationId xmlns:a16="http://schemas.microsoft.com/office/drawing/2014/main" id="{F68D81BB-1C90-4141-9B66-565D0FF79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56" y="2775496"/>
            <a:ext cx="583810" cy="437858"/>
          </a:xfrm>
          <a:prstGeom prst="rect">
            <a:avLst/>
          </a:prstGeom>
        </p:spPr>
      </p:pic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9EBD748-EC3B-4AC1-A50B-3E41B2989136}"/>
              </a:ext>
            </a:extLst>
          </p:cNvPr>
          <p:cNvCxnSpPr>
            <a:cxnSpLocks/>
          </p:cNvCxnSpPr>
          <p:nvPr/>
        </p:nvCxnSpPr>
        <p:spPr>
          <a:xfrm flipV="1">
            <a:off x="6354839" y="2093256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28BEF9F-2F83-4FA9-99C8-64D1C2E4C290}"/>
              </a:ext>
            </a:extLst>
          </p:cNvPr>
          <p:cNvCxnSpPr>
            <a:cxnSpLocks/>
          </p:cNvCxnSpPr>
          <p:nvPr/>
        </p:nvCxnSpPr>
        <p:spPr>
          <a:xfrm flipV="1">
            <a:off x="6516204" y="2093256"/>
            <a:ext cx="843820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188B981-4F3A-4509-AB74-0B1B996C2254}"/>
              </a:ext>
            </a:extLst>
          </p:cNvPr>
          <p:cNvCxnSpPr>
            <a:cxnSpLocks/>
          </p:cNvCxnSpPr>
          <p:nvPr/>
        </p:nvCxnSpPr>
        <p:spPr>
          <a:xfrm flipH="1" flipV="1">
            <a:off x="5289177" y="2093256"/>
            <a:ext cx="841544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5DAEC841-BFD8-44B7-9ACC-CDE490D0D1FA}"/>
              </a:ext>
            </a:extLst>
          </p:cNvPr>
          <p:cNvCxnSpPr>
            <a:cxnSpLocks/>
          </p:cNvCxnSpPr>
          <p:nvPr/>
        </p:nvCxnSpPr>
        <p:spPr>
          <a:xfrm>
            <a:off x="3675529" y="1873624"/>
            <a:ext cx="9502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7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0</Words>
  <Application>Microsoft Office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ばさお jagariko</dc:creator>
  <cp:lastModifiedBy>ばさお jagariko</cp:lastModifiedBy>
  <cp:revision>1</cp:revision>
  <dcterms:created xsi:type="dcterms:W3CDTF">2022-02-03T00:42:57Z</dcterms:created>
  <dcterms:modified xsi:type="dcterms:W3CDTF">2022-02-03T02:23:52Z</dcterms:modified>
</cp:coreProperties>
</file>